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sl-S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54" d="100"/>
          <a:sy n="54" d="100"/>
        </p:scale>
        <p:origin x="108" y="8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diapoziti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sl-SI" smtClean="0"/>
              <a:t>Uredite slog naslova matrice</a:t>
            </a:r>
            <a:endParaRPr lang="sl-SI"/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l-SI" smtClean="0"/>
              <a:t>Uredite slog podnaslova matrice</a:t>
            </a:r>
            <a:endParaRPr lang="sl-SI"/>
          </a:p>
        </p:txBody>
      </p:sp>
      <p:sp>
        <p:nvSpPr>
          <p:cNvPr id="4" name="Označba mesta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D6AAC-7752-4C61-8FDC-276844C84C65}" type="datetimeFigureOut">
              <a:rPr lang="sl-SI" smtClean="0"/>
              <a:t>15.10.2025</a:t>
            </a:fld>
            <a:endParaRPr lang="sl-SI"/>
          </a:p>
        </p:txBody>
      </p:sp>
      <p:sp>
        <p:nvSpPr>
          <p:cNvPr id="5" name="Označba mest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Označba mest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40098-0D1A-49A3-8209-87777989D9DD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7901952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Tm="8787">
        <p:diamond/>
      </p:transition>
    </mc:Choice>
    <mc:Fallback>
      <p:transition spd="slow" advTm="8787">
        <p:diamond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n navpično besedi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smtClean="0"/>
              <a:t>Uredite slog naslova matrice</a:t>
            </a:r>
            <a:endParaRPr lang="sl-SI"/>
          </a:p>
        </p:txBody>
      </p:sp>
      <p:sp>
        <p:nvSpPr>
          <p:cNvPr id="3" name="Označba mesta navpičnega besedila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l-SI" smtClean="0"/>
              <a:t>Uredite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4" name="Označba mesta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D6AAC-7752-4C61-8FDC-276844C84C65}" type="datetimeFigureOut">
              <a:rPr lang="sl-SI" smtClean="0"/>
              <a:t>15.10.2025</a:t>
            </a:fld>
            <a:endParaRPr lang="sl-SI"/>
          </a:p>
        </p:txBody>
      </p:sp>
      <p:sp>
        <p:nvSpPr>
          <p:cNvPr id="5" name="Označba mest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Označba mest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40098-0D1A-49A3-8209-87777989D9DD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6653616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Tm="8787">
        <p:diamond/>
      </p:transition>
    </mc:Choice>
    <mc:Fallback>
      <p:transition spd="slow" advTm="8787">
        <p:diamond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Navpični naslov in besedi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vpični naslov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sl-SI" smtClean="0"/>
              <a:t>Uredite slog naslova matrice</a:t>
            </a:r>
            <a:endParaRPr lang="sl-SI"/>
          </a:p>
        </p:txBody>
      </p:sp>
      <p:sp>
        <p:nvSpPr>
          <p:cNvPr id="3" name="Označba mesta navpičnega besedila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sl-SI" smtClean="0"/>
              <a:t>Uredite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4" name="Označba mesta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D6AAC-7752-4C61-8FDC-276844C84C65}" type="datetimeFigureOut">
              <a:rPr lang="sl-SI" smtClean="0"/>
              <a:t>15.10.2025</a:t>
            </a:fld>
            <a:endParaRPr lang="sl-SI"/>
          </a:p>
        </p:txBody>
      </p:sp>
      <p:sp>
        <p:nvSpPr>
          <p:cNvPr id="5" name="Označba mest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Označba mest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40098-0D1A-49A3-8209-87777989D9DD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1053838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Tm="8787">
        <p:diamond/>
      </p:transition>
    </mc:Choice>
    <mc:Fallback>
      <p:transition spd="slow" advTm="8787">
        <p:diamond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n vseb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smtClean="0"/>
              <a:t>Uredite slog naslova matrice</a:t>
            </a:r>
            <a:endParaRPr lang="sl-SI"/>
          </a:p>
        </p:txBody>
      </p:sp>
      <p:sp>
        <p:nvSpPr>
          <p:cNvPr id="3" name="Označba mesta vsebin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l-SI" smtClean="0"/>
              <a:t>Uredite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4" name="Označba mesta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D6AAC-7752-4C61-8FDC-276844C84C65}" type="datetimeFigureOut">
              <a:rPr lang="sl-SI" smtClean="0"/>
              <a:t>15.10.2025</a:t>
            </a:fld>
            <a:endParaRPr lang="sl-SI"/>
          </a:p>
        </p:txBody>
      </p:sp>
      <p:sp>
        <p:nvSpPr>
          <p:cNvPr id="5" name="Označba mest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Označba mest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40098-0D1A-49A3-8209-87777989D9DD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4672764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Tm="8787">
        <p:diamond/>
      </p:transition>
    </mc:Choice>
    <mc:Fallback>
      <p:transition spd="slow" advTm="8787">
        <p:diamond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Glava odse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sl-SI" smtClean="0"/>
              <a:t>Uredite slog naslova matrice</a:t>
            </a:r>
            <a:endParaRPr lang="sl-SI"/>
          </a:p>
        </p:txBody>
      </p:sp>
      <p:sp>
        <p:nvSpPr>
          <p:cNvPr id="3" name="Označba mesta besedila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l-SI" smtClean="0"/>
              <a:t>Uredite sloge besedila matrice</a:t>
            </a:r>
          </a:p>
        </p:txBody>
      </p:sp>
      <p:sp>
        <p:nvSpPr>
          <p:cNvPr id="4" name="Označba mesta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D6AAC-7752-4C61-8FDC-276844C84C65}" type="datetimeFigureOut">
              <a:rPr lang="sl-SI" smtClean="0"/>
              <a:t>15.10.2025</a:t>
            </a:fld>
            <a:endParaRPr lang="sl-SI"/>
          </a:p>
        </p:txBody>
      </p:sp>
      <p:sp>
        <p:nvSpPr>
          <p:cNvPr id="5" name="Označba mest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Označba mest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40098-0D1A-49A3-8209-87777989D9DD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1738336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Tm="8787">
        <p:diamond/>
      </p:transition>
    </mc:Choice>
    <mc:Fallback>
      <p:transition spd="slow" advTm="8787">
        <p:diamond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e vsebi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smtClean="0"/>
              <a:t>Uredite slog naslova matrice</a:t>
            </a:r>
            <a:endParaRPr lang="sl-SI"/>
          </a:p>
        </p:txBody>
      </p:sp>
      <p:sp>
        <p:nvSpPr>
          <p:cNvPr id="3" name="Označba mesta vsebine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sl-SI" smtClean="0"/>
              <a:t>Uredite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4" name="Označba mesta vsebine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sl-SI" smtClean="0"/>
              <a:t>Uredite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5" name="Označba mesta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D6AAC-7752-4C61-8FDC-276844C84C65}" type="datetimeFigureOut">
              <a:rPr lang="sl-SI" smtClean="0"/>
              <a:t>15.10.2025</a:t>
            </a:fld>
            <a:endParaRPr lang="sl-SI"/>
          </a:p>
        </p:txBody>
      </p:sp>
      <p:sp>
        <p:nvSpPr>
          <p:cNvPr id="6" name="Označba mesta no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7" name="Označba mesta številke diapoz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40098-0D1A-49A3-8209-87777989D9DD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6272244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Tm="8787">
        <p:diamond/>
      </p:transition>
    </mc:Choice>
    <mc:Fallback>
      <p:transition spd="slow" advTm="8787">
        <p:diamond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rimerja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sl-SI" smtClean="0"/>
              <a:t>Uredite slog naslova matrice</a:t>
            </a:r>
            <a:endParaRPr lang="sl-SI"/>
          </a:p>
        </p:txBody>
      </p:sp>
      <p:sp>
        <p:nvSpPr>
          <p:cNvPr id="3" name="Označba mesta besedila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l-SI" smtClean="0"/>
              <a:t>Uredite sloge besedila matrice</a:t>
            </a:r>
          </a:p>
        </p:txBody>
      </p:sp>
      <p:sp>
        <p:nvSpPr>
          <p:cNvPr id="4" name="Označba mesta vsebine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sl-SI" smtClean="0"/>
              <a:t>Uredite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5" name="Označba mesta besedila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l-SI" smtClean="0"/>
              <a:t>Uredite sloge besedila matrice</a:t>
            </a:r>
          </a:p>
        </p:txBody>
      </p:sp>
      <p:sp>
        <p:nvSpPr>
          <p:cNvPr id="6" name="Označba mesta vsebine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sl-SI" smtClean="0"/>
              <a:t>Uredite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7" name="Označba mesta datum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D6AAC-7752-4C61-8FDC-276844C84C65}" type="datetimeFigureOut">
              <a:rPr lang="sl-SI" smtClean="0"/>
              <a:t>15.10.2025</a:t>
            </a:fld>
            <a:endParaRPr lang="sl-SI"/>
          </a:p>
        </p:txBody>
      </p:sp>
      <p:sp>
        <p:nvSpPr>
          <p:cNvPr id="8" name="Označba mesta no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9" name="Označba mesta številke diapoz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40098-0D1A-49A3-8209-87777989D9DD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5680717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Tm="8787">
        <p:diamond/>
      </p:transition>
    </mc:Choice>
    <mc:Fallback>
      <p:transition spd="slow" advTm="8787">
        <p:diamond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smtClean="0"/>
              <a:t>Uredite slog naslova matrice</a:t>
            </a:r>
            <a:endParaRPr lang="sl-SI"/>
          </a:p>
        </p:txBody>
      </p:sp>
      <p:sp>
        <p:nvSpPr>
          <p:cNvPr id="3" name="Označba mesta datum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D6AAC-7752-4C61-8FDC-276844C84C65}" type="datetimeFigureOut">
              <a:rPr lang="sl-SI" smtClean="0"/>
              <a:t>15.10.2025</a:t>
            </a:fld>
            <a:endParaRPr lang="sl-SI"/>
          </a:p>
        </p:txBody>
      </p:sp>
      <p:sp>
        <p:nvSpPr>
          <p:cNvPr id="4" name="Označba mesta no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5" name="Označba mesta številke diapoz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40098-0D1A-49A3-8209-87777989D9DD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7071972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Tm="8787">
        <p:diamond/>
      </p:transition>
    </mc:Choice>
    <mc:Fallback>
      <p:transition spd="slow" advTm="8787">
        <p:diamond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datum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D6AAC-7752-4C61-8FDC-276844C84C65}" type="datetimeFigureOut">
              <a:rPr lang="sl-SI" smtClean="0"/>
              <a:t>15.10.2025</a:t>
            </a:fld>
            <a:endParaRPr lang="sl-SI"/>
          </a:p>
        </p:txBody>
      </p:sp>
      <p:sp>
        <p:nvSpPr>
          <p:cNvPr id="3" name="Označba mesta no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4" name="Označba mesta številke diapoz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40098-0D1A-49A3-8209-87777989D9DD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526499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Tm="8787">
        <p:diamond/>
      </p:transition>
    </mc:Choice>
    <mc:Fallback>
      <p:transition spd="slow" advTm="8787">
        <p:diamond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Naslov in vseb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l-SI" smtClean="0"/>
              <a:t>Uredite slog naslova matrice</a:t>
            </a:r>
            <a:endParaRPr lang="sl-SI"/>
          </a:p>
        </p:txBody>
      </p:sp>
      <p:sp>
        <p:nvSpPr>
          <p:cNvPr id="3" name="Označba mesta vsebine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l-SI" smtClean="0"/>
              <a:t>Uredite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4" name="Označba mesta besedila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l-SI" smtClean="0"/>
              <a:t>Uredite sloge besedila matrice</a:t>
            </a:r>
          </a:p>
        </p:txBody>
      </p:sp>
      <p:sp>
        <p:nvSpPr>
          <p:cNvPr id="5" name="Označba mesta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D6AAC-7752-4C61-8FDC-276844C84C65}" type="datetimeFigureOut">
              <a:rPr lang="sl-SI" smtClean="0"/>
              <a:t>15.10.2025</a:t>
            </a:fld>
            <a:endParaRPr lang="sl-SI"/>
          </a:p>
        </p:txBody>
      </p:sp>
      <p:sp>
        <p:nvSpPr>
          <p:cNvPr id="6" name="Označba mesta no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7" name="Označba mesta številke diapoz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40098-0D1A-49A3-8209-87777989D9DD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2566801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Tm="8787">
        <p:diamond/>
      </p:transition>
    </mc:Choice>
    <mc:Fallback>
      <p:transition spd="slow" advTm="8787">
        <p:diamond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Naslov in sli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l-SI" smtClean="0"/>
              <a:t>Uredite slog naslova matrice</a:t>
            </a:r>
            <a:endParaRPr lang="sl-SI"/>
          </a:p>
        </p:txBody>
      </p:sp>
      <p:sp>
        <p:nvSpPr>
          <p:cNvPr id="3" name="Označba mesta slik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l-SI"/>
          </a:p>
        </p:txBody>
      </p:sp>
      <p:sp>
        <p:nvSpPr>
          <p:cNvPr id="4" name="Označba mesta besedila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l-SI" smtClean="0"/>
              <a:t>Uredite sloge besedila matrice</a:t>
            </a:r>
          </a:p>
        </p:txBody>
      </p:sp>
      <p:sp>
        <p:nvSpPr>
          <p:cNvPr id="5" name="Označba mesta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D6AAC-7752-4C61-8FDC-276844C84C65}" type="datetimeFigureOut">
              <a:rPr lang="sl-SI" smtClean="0"/>
              <a:t>15.10.2025</a:t>
            </a:fld>
            <a:endParaRPr lang="sl-SI"/>
          </a:p>
        </p:txBody>
      </p:sp>
      <p:sp>
        <p:nvSpPr>
          <p:cNvPr id="6" name="Označba mesta no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7" name="Označba mesta številke diapoz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40098-0D1A-49A3-8209-87777989D9DD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0754857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Tm="8787">
        <p:diamond/>
      </p:transition>
    </mc:Choice>
    <mc:Fallback>
      <p:transition spd="slow" advTm="8787">
        <p:diamond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naslova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l-SI" smtClean="0"/>
              <a:t>Uredite slog naslova matrice</a:t>
            </a:r>
            <a:endParaRPr lang="sl-SI"/>
          </a:p>
        </p:txBody>
      </p:sp>
      <p:sp>
        <p:nvSpPr>
          <p:cNvPr id="3" name="Označba mesta besedila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l-SI" smtClean="0"/>
              <a:t>Uredite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4" name="Označba mesta datum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5D6AAC-7752-4C61-8FDC-276844C84C65}" type="datetimeFigureOut">
              <a:rPr lang="sl-SI" smtClean="0"/>
              <a:t>15.10.2025</a:t>
            </a:fld>
            <a:endParaRPr lang="sl-SI"/>
          </a:p>
        </p:txBody>
      </p:sp>
      <p:sp>
        <p:nvSpPr>
          <p:cNvPr id="5" name="Označba mesta no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l-SI"/>
          </a:p>
        </p:txBody>
      </p:sp>
      <p:sp>
        <p:nvSpPr>
          <p:cNvPr id="6" name="Označba mesta številke diapoz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C40098-0D1A-49A3-8209-87777989D9DD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156530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800" advTm="8787">
        <p:diamond/>
      </p:transition>
    </mc:Choice>
    <mc:Fallback>
      <p:transition spd="slow" advTm="8787">
        <p:diamond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l-S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sl-SI"/>
          </a:p>
        </p:txBody>
      </p:sp>
      <p:pic>
        <p:nvPicPr>
          <p:cNvPr id="4" name="Slika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0"/>
            <a:ext cx="10058400" cy="6705600"/>
          </a:xfrm>
          <a:prstGeom prst="rect">
            <a:avLst/>
          </a:prstGeom>
        </p:spPr>
      </p:pic>
      <p:pic>
        <p:nvPicPr>
          <p:cNvPr id="5" name="Slika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0"/>
            <a:ext cx="10058400" cy="6705600"/>
          </a:xfrm>
          <a:prstGeom prst="rect">
            <a:avLst/>
          </a:prstGeom>
        </p:spPr>
      </p:pic>
      <p:pic>
        <p:nvPicPr>
          <p:cNvPr id="6" name="Slika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93911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Tm="8787">
        <p:diamond/>
      </p:transition>
    </mc:Choice>
    <mc:Fallback>
      <p:transition spd="slow" advTm="8787">
        <p:diamond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sl-SI"/>
          </a:p>
        </p:txBody>
      </p:sp>
      <p:pic>
        <p:nvPicPr>
          <p:cNvPr id="4" name="Slika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69800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Tm="8787">
        <p:diamond/>
      </p:transition>
    </mc:Choice>
    <mc:Fallback>
      <p:transition spd="slow" advTm="8787">
        <p:diamond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značba mesta vsebine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105"/>
            <a:ext cx="12192000" cy="6872105"/>
          </a:xfrm>
        </p:spPr>
      </p:pic>
    </p:spTree>
    <p:extLst>
      <p:ext uri="{BB962C8B-B14F-4D97-AF65-F5344CB8AC3E}">
        <p14:creationId xmlns:p14="http://schemas.microsoft.com/office/powerpoint/2010/main" val="15432314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Tm="8787">
        <p:diamond/>
      </p:transition>
    </mc:Choice>
    <mc:Fallback>
      <p:transition spd="slow" advTm="8787">
        <p:diamond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značba mesta vsebine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69435"/>
          </a:xfrm>
        </p:spPr>
      </p:pic>
    </p:spTree>
    <p:extLst>
      <p:ext uri="{BB962C8B-B14F-4D97-AF65-F5344CB8AC3E}">
        <p14:creationId xmlns:p14="http://schemas.microsoft.com/office/powerpoint/2010/main" val="17632559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Tm="8787">
        <p:diamond/>
      </p:transition>
    </mc:Choice>
    <mc:Fallback>
      <p:transition spd="slow" advTm="8787">
        <p:diamond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značba mesta vsebine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570581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Tm="8787">
        <p:diamond/>
      </p:transition>
    </mc:Choice>
    <mc:Fallback>
      <p:transition spd="slow" advTm="8787">
        <p:diamond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1153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Tm="8787">
        <p:diamond/>
      </p:transition>
    </mc:Choice>
    <mc:Fallback>
      <p:transition spd="slow" advTm="8787">
        <p:diamond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8029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Tm="8787">
        <p:diamond/>
      </p:transition>
    </mc:Choice>
    <mc:Fallback>
      <p:transition spd="slow" advTm="8787">
        <p:diamond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ova tema">
  <a:themeElements>
    <a:clrScheme name="Pisarn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isarna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isarn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0</Words>
  <Application>Microsoft Office PowerPoint</Application>
  <PresentationFormat>Širokozaslonsko</PresentationFormat>
  <Paragraphs>0</Paragraphs>
  <Slides>7</Slides>
  <Notes>0</Notes>
  <HiddenSlides>0</HiddenSlides>
  <MMClips>0</MMClips>
  <ScaleCrop>false</ScaleCrop>
  <HeadingPairs>
    <vt:vector size="6" baseType="variant">
      <vt:variant>
        <vt:lpstr>Uporabljene pisave</vt:lpstr>
      </vt:variant>
      <vt:variant>
        <vt:i4>3</vt:i4>
      </vt:variant>
      <vt:variant>
        <vt:lpstr>Tema</vt:lpstr>
      </vt:variant>
      <vt:variant>
        <vt:i4>1</vt:i4>
      </vt:variant>
      <vt:variant>
        <vt:lpstr>Naslovi diapozitivov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Officeova tema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PowerPointova predstavitev</dc:title>
  <dc:creator>Občina Straža Matjaž Petruna</dc:creator>
  <cp:lastModifiedBy>Občina Straža Matjaž Petruna</cp:lastModifiedBy>
  <cp:revision>6</cp:revision>
  <dcterms:created xsi:type="dcterms:W3CDTF">2025-10-15T10:44:16Z</dcterms:created>
  <dcterms:modified xsi:type="dcterms:W3CDTF">2025-10-15T12:12:43Z</dcterms:modified>
</cp:coreProperties>
</file>